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Lobster"/>
      <p:regular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Lobster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93bcb9545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93bcb9545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f2000eeb64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f2000eeb64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ed0fcb9e9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ed0fcb9e9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8ed0fcb9e9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8ed0fcb9e9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en">
                <a:solidFill>
                  <a:schemeClr val="dk1"/>
                </a:solidFill>
              </a:rPr>
              <a:t>Jon start menu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en">
                <a:solidFill>
                  <a:schemeClr val="dk1"/>
                </a:solidFill>
              </a:rPr>
              <a:t>Back to Matthew for beginning of game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en">
                <a:solidFill>
                  <a:schemeClr val="dk1"/>
                </a:solidFill>
              </a:rPr>
              <a:t>Back to Meghan and Jon (sound effects, player with special items interactions and changes)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en">
                <a:solidFill>
                  <a:schemeClr val="dk1"/>
                </a:solidFill>
              </a:rPr>
              <a:t>David for enemy spawns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en">
                <a:solidFill>
                  <a:schemeClr val="dk1"/>
                </a:solidFill>
              </a:rPr>
              <a:t>Back to K for player interactions/movement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en">
                <a:solidFill>
                  <a:schemeClr val="dk1"/>
                </a:solidFill>
              </a:rPr>
              <a:t>Go to andrew for state of player and enemies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arenR"/>
            </a:pPr>
            <a:r>
              <a:rPr lang="en">
                <a:solidFill>
                  <a:schemeClr val="dk1"/>
                </a:solidFill>
              </a:rPr>
              <a:t>Go to Rebecca for Displayment of interface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947bc70e0_5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947bc70e0_5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947bc70e0_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6947bc70e0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90a60485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690a60485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947bc70e0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947bc70e0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947bc70e0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947bc70e0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947bc70e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6947bc70e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690a60485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690a60485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690a60485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690a60485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690a60485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690a60485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90a60485c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90a60485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690a60485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690a60485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8ed0fcb9e9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8ed0fcb9e9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8ed0fcb9e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8ed0fcb9e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8ed0fcb9e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8ed0fcb9e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ed0fcb9e9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8ed0fcb9e9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ed0fcb9e9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8ed0fcb9e9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8ed0fcb9e9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8ed0fcb9e9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693bcb9545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693bcb9545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947bc70e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6947bc70e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6947bc70e0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6947bc70e0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693bcb954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693bcb954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693bcb9545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693bcb9545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bada93651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bada93651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693bcb9545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693bcb9545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693bcb9545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693bcb9545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693bcb954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693bcb954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f2000eeb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f2000eeb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693bcb954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693bcb954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93bcb9545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93bcb9545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693bcb9545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693bcb9545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6947bc70e0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6947bc70e0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6941c925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6941c925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6941c92590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6941c92590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6941c9259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6941c9259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6941c92590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6941c92590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6941c92590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6941c92590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6941c92590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6941c92590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6941c92590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6941c92590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6941c92590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6941c92590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693bcb9545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693bcb9545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93bcb9545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93bcb9545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93bcb9545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93bcb9545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93bcb9545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693bcb9545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93bcb9545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93bcb9545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6.jpg"/><Relationship Id="rId5" Type="http://schemas.openxmlformats.org/officeDocument/2006/relationships/image" Target="../media/image16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png"/><Relationship Id="rId4" Type="http://schemas.openxmlformats.org/officeDocument/2006/relationships/image" Target="../media/image7.png"/><Relationship Id="rId5" Type="http://schemas.openxmlformats.org/officeDocument/2006/relationships/image" Target="../media/image6.jpg"/><Relationship Id="rId6" Type="http://schemas.openxmlformats.org/officeDocument/2006/relationships/image" Target="../media/image16.png"/><Relationship Id="rId7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Relationship Id="rId4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Relationship Id="rId4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jpg"/><Relationship Id="rId4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Relationship Id="rId4" Type="http://schemas.openxmlformats.org/officeDocument/2006/relationships/image" Target="../media/image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Relationship Id="rId4" Type="http://schemas.openxmlformats.org/officeDocument/2006/relationships/image" Target="../media/image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jpg"/><Relationship Id="rId4" Type="http://schemas.openxmlformats.org/officeDocument/2006/relationships/image" Target="../media/image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jpg"/><Relationship Id="rId4" Type="http://schemas.openxmlformats.org/officeDocument/2006/relationships/image" Target="../media/image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jpg"/><Relationship Id="rId4" Type="http://schemas.openxmlformats.org/officeDocument/2006/relationships/image" Target="../media/image2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Relationship Id="rId4" Type="http://schemas.openxmlformats.org/officeDocument/2006/relationships/image" Target="../media/image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jpg"/><Relationship Id="rId4" Type="http://schemas.openxmlformats.org/officeDocument/2006/relationships/image" Target="../media/image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jpg"/><Relationship Id="rId4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Relationship Id="rId4" Type="http://schemas.openxmlformats.org/officeDocument/2006/relationships/image" Target="../media/image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jp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jpg"/><Relationship Id="rId4" Type="http://schemas.openxmlformats.org/officeDocument/2006/relationships/image" Target="../media/image12.jpg"/><Relationship Id="rId11" Type="http://schemas.openxmlformats.org/officeDocument/2006/relationships/image" Target="../media/image27.png"/><Relationship Id="rId10" Type="http://schemas.openxmlformats.org/officeDocument/2006/relationships/image" Target="../media/image42.png"/><Relationship Id="rId12" Type="http://schemas.openxmlformats.org/officeDocument/2006/relationships/image" Target="../media/image6.jpg"/><Relationship Id="rId9" Type="http://schemas.openxmlformats.org/officeDocument/2006/relationships/image" Target="../media/image36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Relationship Id="rId8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Relationship Id="rId4" Type="http://schemas.openxmlformats.org/officeDocument/2006/relationships/image" Target="../media/image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jpg"/><Relationship Id="rId4" Type="http://schemas.openxmlformats.org/officeDocument/2006/relationships/image" Target="../media/image46.png"/><Relationship Id="rId5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image" Target="../media/image38.png"/><Relationship Id="rId5" Type="http://schemas.openxmlformats.org/officeDocument/2006/relationships/image" Target="../media/image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6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jpg"/><Relationship Id="rId4" Type="http://schemas.openxmlformats.org/officeDocument/2006/relationships/hyperlink" Target="http://drive.google.com/file/d/1M3noC6qNnhMyOEJ4MMYl1LoNpvgZfuMx/view" TargetMode="External"/><Relationship Id="rId5" Type="http://schemas.openxmlformats.org/officeDocument/2006/relationships/image" Target="../media/image30.png"/><Relationship Id="rId6" Type="http://schemas.openxmlformats.org/officeDocument/2006/relationships/image" Target="../media/image44.jpg"/><Relationship Id="rId7" Type="http://schemas.openxmlformats.org/officeDocument/2006/relationships/image" Target="../media/image6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Relationship Id="rId4" Type="http://schemas.openxmlformats.org/officeDocument/2006/relationships/image" Target="../media/image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Relationship Id="rId4" Type="http://schemas.openxmlformats.org/officeDocument/2006/relationships/image" Target="../media/image6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png"/><Relationship Id="rId4" Type="http://schemas.openxmlformats.org/officeDocument/2006/relationships/image" Target="../media/image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1.png"/><Relationship Id="rId4" Type="http://schemas.openxmlformats.org/officeDocument/2006/relationships/image" Target="../media/image6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jpg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HD Jones System Analysis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Wienerware Entertainment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David: </a:t>
            </a:r>
            <a:r>
              <a:rPr lang="en"/>
              <a:t>Storyboards</a:t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523400" y="1056875"/>
            <a:ext cx="4076400" cy="333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769850" y="3353775"/>
            <a:ext cx="3583500" cy="75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830400" y="3442425"/>
            <a:ext cx="333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Perceive</a:t>
            </a:r>
            <a:r>
              <a:rPr lang="en" sz="1800">
                <a:solidFill>
                  <a:schemeClr val="accent2"/>
                </a:solidFill>
              </a:rPr>
              <a:t> Thyself…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4982100" y="1017725"/>
            <a:ext cx="3697800" cy="3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HotDog Jones: THE VIDEO GAME fades to black and a message appears upon the screen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Dialogue: “</a:t>
            </a:r>
            <a:r>
              <a:rPr lang="en"/>
              <a:t>Perceive Thyself</a:t>
            </a:r>
            <a:r>
              <a:rPr lang="en"/>
              <a:t>”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Introduction: Context Diagram 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327" y="1851425"/>
            <a:ext cx="5795350" cy="144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0 Diagram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Matthew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David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Rebecca &amp; Jon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Andrew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Meghan</a:t>
            </a:r>
            <a:endParaRPr sz="2000"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334" y="301625"/>
            <a:ext cx="5492042" cy="468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416490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69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Use Case</a:t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152475"/>
            <a:ext cx="3390600" cy="3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our global use case and how we interact with integral parts of our game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1490" y="0"/>
            <a:ext cx="59251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7424" y="271763"/>
            <a:ext cx="4473251" cy="459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70652">
            <a:off x="2596050" y="-84100"/>
            <a:ext cx="3428999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70652">
            <a:off x="2596050" y="1478025"/>
            <a:ext cx="3428999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 txBox="1"/>
          <p:nvPr/>
        </p:nvSpPr>
        <p:spPr>
          <a:xfrm>
            <a:off x="3676100" y="1658050"/>
            <a:ext cx="109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1C232"/>
                </a:solidFill>
                <a:latin typeface="Lobster"/>
                <a:ea typeface="Lobster"/>
                <a:cs typeface="Lobster"/>
                <a:sym typeface="Lobster"/>
              </a:rPr>
              <a:t>Play</a:t>
            </a:r>
            <a:endParaRPr sz="3600">
              <a:solidFill>
                <a:srgbClr val="F1C232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3676100" y="3277650"/>
            <a:ext cx="117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1C232"/>
                </a:solidFill>
                <a:latin typeface="Lobster"/>
                <a:ea typeface="Lobster"/>
                <a:cs typeface="Lobster"/>
                <a:sym typeface="Lobster"/>
              </a:rPr>
              <a:t>Quit</a:t>
            </a:r>
            <a:endParaRPr sz="3600">
              <a:solidFill>
                <a:srgbClr val="F1C232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70" name="Google Shape;170;p26"/>
          <p:cNvSpPr txBox="1"/>
          <p:nvPr>
            <p:ph idx="4294967295" type="title"/>
          </p:nvPr>
        </p:nvSpPr>
        <p:spPr>
          <a:xfrm>
            <a:off x="2906550" y="218725"/>
            <a:ext cx="2808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Jon: </a:t>
            </a:r>
            <a:r>
              <a:rPr lang="en"/>
              <a:t>Menu (pause/main)</a:t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9525" y="3441152"/>
            <a:ext cx="1012450" cy="1459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9523" y="4065100"/>
            <a:ext cx="436376" cy="43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2400" y="4031725"/>
            <a:ext cx="503124" cy="50312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246325" y="1103600"/>
            <a:ext cx="21285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Main: simple play quit options. Can access settings</a:t>
            </a:r>
            <a:endParaRPr sz="12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Pause: Allows the player to access the settings, to quit and to go back to the main menu.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idx="4294967295" type="title"/>
          </p:nvPr>
        </p:nvSpPr>
        <p:spPr>
          <a:xfrm>
            <a:off x="-344875" y="0"/>
            <a:ext cx="32169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Jon: </a:t>
            </a:r>
            <a:r>
              <a:rPr lang="en" sz="2000"/>
              <a:t>Menu Design cont.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(Game over)</a:t>
            </a:r>
            <a:endParaRPr sz="2000"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4813" y="923100"/>
            <a:ext cx="2754374" cy="315159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2953675" y="291900"/>
            <a:ext cx="34464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You’ve been grilled…</a:t>
            </a:r>
            <a:endParaRPr sz="2900">
              <a:solidFill>
                <a:srgbClr val="FF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70639">
            <a:off x="1857144" y="1331054"/>
            <a:ext cx="1902161" cy="1902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70639">
            <a:off x="5330144" y="1331054"/>
            <a:ext cx="1902161" cy="190214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/>
        </p:nvSpPr>
        <p:spPr>
          <a:xfrm>
            <a:off x="2050775" y="21393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1C232"/>
                </a:solidFill>
                <a:latin typeface="Lobster"/>
                <a:ea typeface="Lobster"/>
                <a:cs typeface="Lobster"/>
                <a:sym typeface="Lobster"/>
              </a:rPr>
              <a:t>Try again</a:t>
            </a:r>
            <a:endParaRPr sz="100"/>
          </a:p>
        </p:txBody>
      </p:sp>
      <p:sp>
        <p:nvSpPr>
          <p:cNvPr id="186" name="Google Shape;186;p27"/>
          <p:cNvSpPr txBox="1"/>
          <p:nvPr/>
        </p:nvSpPr>
        <p:spPr>
          <a:xfrm>
            <a:off x="5848950" y="22295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1C232"/>
                </a:solidFill>
                <a:latin typeface="Lobster"/>
                <a:ea typeface="Lobster"/>
                <a:cs typeface="Lobster"/>
                <a:sym typeface="Lobster"/>
              </a:rPr>
              <a:t>Quit</a:t>
            </a:r>
            <a:endParaRPr sz="100"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6">
            <a:alphaModFix/>
          </a:blip>
          <a:srcRect b="0" l="49484" r="0" t="0"/>
          <a:stretch/>
        </p:blipFill>
        <p:spPr>
          <a:xfrm>
            <a:off x="6231538" y="3512550"/>
            <a:ext cx="415137" cy="118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1550" y="4023375"/>
            <a:ext cx="415124" cy="41512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194825" y="3229275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Game over: displays game over options such as quit and play again, and main menu.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555600"/>
            <a:ext cx="3935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Jon: Help Page/Settings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Includes a well written description of the actions that take place throughout the game, controls and anything that the player might find helpful.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- Can be accessed on any menu except for the game over menu.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- Settings will be simple UI changes such as sound/music volume, brightness.  </a:t>
            </a:r>
            <a:endParaRPr/>
          </a:p>
        </p:txBody>
      </p:sp>
      <p:pic>
        <p:nvPicPr>
          <p:cNvPr id="197" name="Google Shape;19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70652">
            <a:off x="4152875" y="1059200"/>
            <a:ext cx="3428999" cy="342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8"/>
          <p:cNvSpPr txBox="1"/>
          <p:nvPr/>
        </p:nvSpPr>
        <p:spPr>
          <a:xfrm>
            <a:off x="5273675" y="2751775"/>
            <a:ext cx="118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1C232"/>
                </a:solidFill>
                <a:latin typeface="Lobster"/>
                <a:ea typeface="Lobster"/>
                <a:cs typeface="Lobster"/>
                <a:sym typeface="Lobster"/>
              </a:rPr>
              <a:t>Help!</a:t>
            </a:r>
            <a:endParaRPr sz="3600">
              <a:solidFill>
                <a:srgbClr val="F1C232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311700" y="555600"/>
            <a:ext cx="5215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 - World Design and MVP</a:t>
            </a:r>
            <a:endParaRPr/>
          </a:p>
        </p:txBody>
      </p:sp>
      <p:sp>
        <p:nvSpPr>
          <p:cNvPr id="205" name="Google Shape;205;p29"/>
          <p:cNvSpPr txBox="1"/>
          <p:nvPr>
            <p:ph idx="1" type="body"/>
          </p:nvPr>
        </p:nvSpPr>
        <p:spPr>
          <a:xfrm>
            <a:off x="311700" y="1389600"/>
            <a:ext cx="514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Responsibilities: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MVP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Making sure everything works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Smooth transitions between scenes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World Design</a:t>
            </a:r>
            <a:endParaRPr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What are our levels going to look like?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Priorities: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MVP: Highest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World Design: Highest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Complexity: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Medium/High</a:t>
            </a:r>
            <a:endParaRPr/>
          </a:p>
        </p:txBody>
      </p:sp>
      <p:pic>
        <p:nvPicPr>
          <p:cNvPr id="206" name="Google Shape;2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Design Use Case</a:t>
            </a:r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700" y="720113"/>
            <a:ext cx="5719501" cy="37032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7702625" y="4590375"/>
            <a:ext cx="1074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Matthew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World Design Class Diagram</a:t>
            </a: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2000" y="555600"/>
            <a:ext cx="5719501" cy="421076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1"/>
          <p:cNvSpPr txBox="1"/>
          <p:nvPr/>
        </p:nvSpPr>
        <p:spPr>
          <a:xfrm>
            <a:off x="7904475" y="4718525"/>
            <a:ext cx="144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Matthew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416490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David: Story Description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HotDog Jones: THE VIDEO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Revenge story taking place after the death of HotDog Jones’ wife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HotDog Jones will go on a journey to find himself </a:t>
            </a:r>
            <a:r>
              <a:rPr lang="en"/>
              <a:t>and the man who killed his wife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HotDog Jones seeks to change the fundamental laws of the universe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will his ambitions change the player?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Journey through the city of Foxborough, MA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275" y="2836625"/>
            <a:ext cx="1783775" cy="18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6042400" y="4653425"/>
            <a:ext cx="1558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*Concept Art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1</a:t>
            </a:r>
            <a:endParaRPr/>
          </a:p>
        </p:txBody>
      </p:sp>
      <p:sp>
        <p:nvSpPr>
          <p:cNvPr id="229" name="Google Shape;229;p3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Numerous “obstacles” around the map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Enemies moving/being spawned in various locations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Powerups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Checkpoints/End of Level</a:t>
            </a:r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9075" y="784400"/>
            <a:ext cx="5719501" cy="35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 txBox="1"/>
          <p:nvPr/>
        </p:nvSpPr>
        <p:spPr>
          <a:xfrm>
            <a:off x="7799975" y="4608725"/>
            <a:ext cx="124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Matthew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2</a:t>
            </a:r>
            <a:endParaRPr/>
          </a:p>
        </p:txBody>
      </p:sp>
      <p:sp>
        <p:nvSpPr>
          <p:cNvPr id="238" name="Google Shape;238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Limited space for </a:t>
            </a:r>
            <a:r>
              <a:rPr lang="en"/>
              <a:t>movement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Abstract obstacles</a:t>
            </a:r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5719497" cy="440963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/>
          <p:nvPr/>
        </p:nvSpPr>
        <p:spPr>
          <a:xfrm>
            <a:off x="7996425" y="4569000"/>
            <a:ext cx="106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Matthew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" y="416490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3</a:t>
            </a:r>
            <a:endParaRPr/>
          </a:p>
        </p:txBody>
      </p:sp>
      <p:sp>
        <p:nvSpPr>
          <p:cNvPr id="247" name="Google Shape;247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Moving obstacles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Stronger enemies</a:t>
            </a:r>
            <a:endParaRPr/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850" y="810975"/>
            <a:ext cx="5719501" cy="352153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 txBox="1"/>
          <p:nvPr/>
        </p:nvSpPr>
        <p:spPr>
          <a:xfrm>
            <a:off x="7574100" y="4569000"/>
            <a:ext cx="1368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Matthew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Level 4</a:t>
            </a:r>
            <a:endParaRPr/>
          </a:p>
        </p:txBody>
      </p:sp>
      <p:sp>
        <p:nvSpPr>
          <p:cNvPr id="256" name="Google Shape;256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Defeating Tom Brady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Most difficult level</a:t>
            </a:r>
            <a:endParaRPr/>
          </a:p>
        </p:txBody>
      </p:sp>
      <p:pic>
        <p:nvPicPr>
          <p:cNvPr id="257" name="Google Shape;2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225" y="792125"/>
            <a:ext cx="5719501" cy="355925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5"/>
          <p:cNvSpPr txBox="1"/>
          <p:nvPr/>
        </p:nvSpPr>
        <p:spPr>
          <a:xfrm>
            <a:off x="7757700" y="4569000"/>
            <a:ext cx="108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Matthew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259" name="Google Shape;25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HUD</a:t>
            </a:r>
            <a:endParaRPr/>
          </a:p>
        </p:txBody>
      </p:sp>
      <p:sp>
        <p:nvSpPr>
          <p:cNvPr id="265" name="Google Shape;265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Health bar in top left corner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Mini map in bottom left corner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Mission statement in top right corner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Power up display in bottom right corner</a:t>
            </a:r>
            <a:endParaRPr sz="1400"/>
          </a:p>
        </p:txBody>
      </p:sp>
      <p:pic>
        <p:nvPicPr>
          <p:cNvPr id="266" name="Google Shape;266;p36"/>
          <p:cNvPicPr preferRelativeResize="0"/>
          <p:nvPr/>
        </p:nvPicPr>
        <p:blipFill rotWithShape="1">
          <a:blip r:embed="rId3">
            <a:alphaModFix/>
          </a:blip>
          <a:srcRect b="1542" l="5632" r="3515" t="839"/>
          <a:stretch/>
        </p:blipFill>
        <p:spPr>
          <a:xfrm>
            <a:off x="3441325" y="1038375"/>
            <a:ext cx="5254523" cy="333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HUD Feature</a:t>
            </a:r>
            <a:endParaRPr/>
          </a:p>
        </p:txBody>
      </p:sp>
      <p:sp>
        <p:nvSpPr>
          <p:cNvPr id="273" name="Google Shape;273;p37"/>
          <p:cNvSpPr txBox="1"/>
          <p:nvPr>
            <p:ph idx="1" type="body"/>
          </p:nvPr>
        </p:nvSpPr>
        <p:spPr>
          <a:xfrm>
            <a:off x="311700" y="1389600"/>
            <a:ext cx="42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Feature Breakdown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Mini map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Health bar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Power up display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Mission display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Feature Priority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Important for usability of the game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Game could function without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2/3</a:t>
            </a:r>
            <a:endParaRPr sz="1400"/>
          </a:p>
        </p:txBody>
      </p:sp>
      <p:sp>
        <p:nvSpPr>
          <p:cNvPr id="274" name="Google Shape;274;p37"/>
          <p:cNvSpPr txBox="1"/>
          <p:nvPr>
            <p:ph idx="1" type="body"/>
          </p:nvPr>
        </p:nvSpPr>
        <p:spPr>
          <a:xfrm>
            <a:off x="4572000" y="1389600"/>
            <a:ext cx="3700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Overall Role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 communicate player stats to the player to enhance the games playability 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Complexity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Not as complex as other features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Builds on top of teammates features to provide a UI</a:t>
            </a:r>
            <a:endParaRPr sz="1400"/>
          </a:p>
        </p:txBody>
      </p:sp>
      <p:sp>
        <p:nvSpPr>
          <p:cNvPr id="275" name="Google Shape;275;p37"/>
          <p:cNvSpPr txBox="1"/>
          <p:nvPr/>
        </p:nvSpPr>
        <p:spPr>
          <a:xfrm>
            <a:off x="7747000" y="4587875"/>
            <a:ext cx="1222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Rebecca</a:t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HUD Use Case</a:t>
            </a:r>
            <a:endParaRPr/>
          </a:p>
        </p:txBody>
      </p:sp>
      <p:sp>
        <p:nvSpPr>
          <p:cNvPr id="282" name="Google Shape;282;p3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When player contacts an enemy, player health will decrease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When player contacts a projectile, player health will decrease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Exceptions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Player health = 0, player dies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Player reaches checkpoint, player’s health restores to full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Player picks up a power up, </a:t>
            </a:r>
            <a:r>
              <a:rPr lang="en"/>
              <a:t>health</a:t>
            </a:r>
            <a:r>
              <a:rPr lang="en"/>
              <a:t> increases by 5 points</a:t>
            </a:r>
            <a:endParaRPr/>
          </a:p>
        </p:txBody>
      </p:sp>
      <p:sp>
        <p:nvSpPr>
          <p:cNvPr id="283" name="Google Shape;283;p38"/>
          <p:cNvSpPr txBox="1"/>
          <p:nvPr/>
        </p:nvSpPr>
        <p:spPr>
          <a:xfrm>
            <a:off x="7747000" y="4587875"/>
            <a:ext cx="1222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Rebecca</a:t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284" name="Google Shape;2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2100" y="1131000"/>
            <a:ext cx="5719500" cy="2971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HUD Use Case #2</a:t>
            </a:r>
            <a:endParaRPr/>
          </a:p>
        </p:txBody>
      </p:sp>
      <p:sp>
        <p:nvSpPr>
          <p:cNvPr id="291" name="Google Shape;291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Function checks for player location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Icon on map </a:t>
            </a:r>
            <a:r>
              <a:rPr lang="en"/>
              <a:t>correlates</a:t>
            </a:r>
            <a:r>
              <a:rPr lang="en"/>
              <a:t> to player movement, updates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Power ups will </a:t>
            </a:r>
            <a:r>
              <a:rPr lang="en"/>
              <a:t>appear</a:t>
            </a:r>
            <a:r>
              <a:rPr lang="en"/>
              <a:t> on map when generated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Exceptions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Player presses ‘h’ key </a:t>
            </a:r>
            <a:endParaRPr/>
          </a:p>
        </p:txBody>
      </p:sp>
      <p:pic>
        <p:nvPicPr>
          <p:cNvPr id="292" name="Google Shape;2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125" y="1307838"/>
            <a:ext cx="5719500" cy="252781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9"/>
          <p:cNvSpPr txBox="1"/>
          <p:nvPr/>
        </p:nvSpPr>
        <p:spPr>
          <a:xfrm>
            <a:off x="7747000" y="4587875"/>
            <a:ext cx="1222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Rebecca</a:t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294" name="Google Shape;2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HUD Use Case #3</a:t>
            </a:r>
            <a:endParaRPr/>
          </a:p>
        </p:txBody>
      </p:sp>
      <p:sp>
        <p:nvSpPr>
          <p:cNvPr id="300" name="Google Shape;300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Variable for checkpoint location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Function for player location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Screen is </a:t>
            </a:r>
            <a:r>
              <a:rPr lang="en"/>
              <a:t>updated to display next mission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Exceptions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Player dies and gets sent back to latest checkpoint, update mission statement</a:t>
            </a:r>
            <a:endParaRPr/>
          </a:p>
        </p:txBody>
      </p:sp>
      <p:pic>
        <p:nvPicPr>
          <p:cNvPr id="301" name="Google Shape;3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150" y="1311300"/>
            <a:ext cx="550545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 txBox="1"/>
          <p:nvPr/>
        </p:nvSpPr>
        <p:spPr>
          <a:xfrm>
            <a:off x="7747000" y="4587875"/>
            <a:ext cx="1222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Rebecca</a:t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303" name="Google Shape;30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1"/>
          <p:cNvSpPr txBox="1"/>
          <p:nvPr>
            <p:ph type="title"/>
          </p:nvPr>
        </p:nvSpPr>
        <p:spPr>
          <a:xfrm>
            <a:off x="279950" y="21939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HUD Class Diagram</a:t>
            </a:r>
            <a:endParaRPr/>
          </a:p>
        </p:txBody>
      </p:sp>
      <p:pic>
        <p:nvPicPr>
          <p:cNvPr id="309" name="Google Shape;30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3225" y="152400"/>
            <a:ext cx="5169665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1"/>
          <p:cNvSpPr txBox="1"/>
          <p:nvPr/>
        </p:nvSpPr>
        <p:spPr>
          <a:xfrm rot="-5400000">
            <a:off x="8239125" y="4173450"/>
            <a:ext cx="1222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Rebecca</a:t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David: </a:t>
            </a:r>
            <a:r>
              <a:rPr lang="en"/>
              <a:t>Storyboards</a:t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523400" y="1056875"/>
            <a:ext cx="4076400" cy="333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769850" y="3353775"/>
            <a:ext cx="3583500" cy="750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830400" y="3442425"/>
            <a:ext cx="333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</a:rPr>
              <a:t>While enjoying lunch with…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982100" y="1017725"/>
            <a:ext cx="3503100" cy="3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HotDog Jones: THE VIDEO GAME opens with a black screen and text introducing the background of the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Dialogue: “While enjoying lunch with your wife Gisele, she suddenly dies after trauma to the head caused by a blunt object”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2"/>
          <p:cNvPicPr preferRelativeResize="0"/>
          <p:nvPr/>
        </p:nvPicPr>
        <p:blipFill rotWithShape="1">
          <a:blip r:embed="rId3">
            <a:alphaModFix/>
          </a:blip>
          <a:srcRect b="0" l="8144" r="6662" t="0"/>
          <a:stretch/>
        </p:blipFill>
        <p:spPr>
          <a:xfrm>
            <a:off x="3586650" y="359075"/>
            <a:ext cx="4365074" cy="4367951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60"/>
              <a:t>Jon: UI Menus</a:t>
            </a:r>
            <a:endParaRPr sz="1860"/>
          </a:p>
        </p:txBody>
      </p:sp>
      <p:sp>
        <p:nvSpPr>
          <p:cNvPr id="318" name="Google Shape;318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Actors: Player and Dr. BC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Game over and pause menus: Both have the ability to play and quit.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Pause happens when you pause, game over happens when you die.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Play has quit, resume and save game while game over has play </a:t>
            </a:r>
            <a:r>
              <a:rPr lang="en"/>
              <a:t>again and restart. </a:t>
            </a:r>
            <a:endParaRPr/>
          </a:p>
        </p:txBody>
      </p:sp>
      <p:pic>
        <p:nvPicPr>
          <p:cNvPr id="319" name="Google Shape;31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43"/>
          <p:cNvPicPr preferRelativeResize="0"/>
          <p:nvPr/>
        </p:nvPicPr>
        <p:blipFill rotWithShape="1">
          <a:blip r:embed="rId3">
            <a:alphaModFix/>
          </a:blip>
          <a:srcRect b="8445" l="9792" r="5057" t="12107"/>
          <a:stretch/>
        </p:blipFill>
        <p:spPr>
          <a:xfrm>
            <a:off x="3053625" y="519250"/>
            <a:ext cx="5617401" cy="404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Jon: UI menus &amp; enemy</a:t>
            </a:r>
            <a:endParaRPr/>
          </a:p>
        </p:txBody>
      </p:sp>
      <p:sp>
        <p:nvSpPr>
          <p:cNvPr id="326" name="Google Shape;326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User: main person who’s playing with subclass Dr. BC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Separate enemy class childEnemy, who steals powerups.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displayMenu class has a collective of the pause menu and game over menu. </a:t>
            </a:r>
            <a:endParaRPr/>
          </a:p>
        </p:txBody>
      </p:sp>
      <p:pic>
        <p:nvPicPr>
          <p:cNvPr id="327" name="Google Shape;32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416490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David: Enemies and Enemy Interaction</a:t>
            </a:r>
            <a:endParaRPr/>
          </a:p>
        </p:txBody>
      </p:sp>
      <p:sp>
        <p:nvSpPr>
          <p:cNvPr id="333" name="Google Shape;333;p44"/>
          <p:cNvSpPr txBox="1"/>
          <p:nvPr>
            <p:ph idx="1" type="body"/>
          </p:nvPr>
        </p:nvSpPr>
        <p:spPr>
          <a:xfrm>
            <a:off x="311700" y="1374500"/>
            <a:ext cx="2808000" cy="25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Health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Attacks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Enemy Death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Spawns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Enemy 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Priority 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6925" y="1017725"/>
            <a:ext cx="501502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4"/>
          <p:cNvSpPr txBox="1"/>
          <p:nvPr>
            <p:ph idx="1" type="body"/>
          </p:nvPr>
        </p:nvSpPr>
        <p:spPr>
          <a:xfrm>
            <a:off x="6703750" y="586925"/>
            <a:ext cx="15582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*Concept Art</a:t>
            </a:r>
            <a:endParaRPr/>
          </a:p>
        </p:txBody>
      </p:sp>
      <p:sp>
        <p:nvSpPr>
          <p:cNvPr id="336" name="Google Shape;336;p44"/>
          <p:cNvSpPr txBox="1"/>
          <p:nvPr>
            <p:ph idx="1" type="body"/>
          </p:nvPr>
        </p:nvSpPr>
        <p:spPr>
          <a:xfrm>
            <a:off x="311700" y="3442450"/>
            <a:ext cx="2808000" cy="21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Adapt and Enhance Enemy(s)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Estimation</a:t>
            </a:r>
            <a:r>
              <a:rPr lang="en"/>
              <a:t> of complexity is moderate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Enemy Use Case Diagram</a:t>
            </a:r>
            <a:endParaRPr/>
          </a:p>
        </p:txBody>
      </p:sp>
      <p:sp>
        <p:nvSpPr>
          <p:cNvPr id="343" name="Google Shape;343;p45"/>
          <p:cNvSpPr txBox="1"/>
          <p:nvPr>
            <p:ph idx="1" type="body"/>
          </p:nvPr>
        </p:nvSpPr>
        <p:spPr>
          <a:xfrm>
            <a:off x="261375" y="1394650"/>
            <a:ext cx="2808000" cy="3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Enemies spawn upon level creation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Enemies and Players can attack each other leading to lost health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Exceptions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Upon enemy or player death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400" y="978588"/>
            <a:ext cx="532968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5"/>
          <p:cNvSpPr txBox="1"/>
          <p:nvPr/>
        </p:nvSpPr>
        <p:spPr>
          <a:xfrm>
            <a:off x="8388650" y="4712400"/>
            <a:ext cx="123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David </a:t>
            </a:r>
            <a:endParaRPr sz="16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"/>
          <p:cNvSpPr txBox="1"/>
          <p:nvPr>
            <p:ph type="title"/>
          </p:nvPr>
        </p:nvSpPr>
        <p:spPr>
          <a:xfrm>
            <a:off x="40395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Enemy Class Diagram</a:t>
            </a:r>
            <a:endParaRPr/>
          </a:p>
        </p:txBody>
      </p:sp>
      <p:pic>
        <p:nvPicPr>
          <p:cNvPr id="352" name="Google Shape;35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6"/>
          <p:cNvSpPr txBox="1"/>
          <p:nvPr/>
        </p:nvSpPr>
        <p:spPr>
          <a:xfrm>
            <a:off x="8388650" y="4712400"/>
            <a:ext cx="123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David </a:t>
            </a:r>
            <a:endParaRPr sz="1600"/>
          </a:p>
        </p:txBody>
      </p:sp>
      <p:pic>
        <p:nvPicPr>
          <p:cNvPr id="354" name="Google Shape;35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675" y="247950"/>
            <a:ext cx="3373850" cy="464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K: Checkpoints &amp; Item Actions</a:t>
            </a:r>
            <a:endParaRPr/>
          </a:p>
        </p:txBody>
      </p:sp>
      <p:sp>
        <p:nvSpPr>
          <p:cNvPr id="360" name="Google Shape;360;p47"/>
          <p:cNvSpPr txBox="1"/>
          <p:nvPr>
            <p:ph idx="1" type="body"/>
          </p:nvPr>
        </p:nvSpPr>
        <p:spPr>
          <a:xfrm>
            <a:off x="152175" y="873525"/>
            <a:ext cx="4010700" cy="3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Checkpoints = “levels”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player stats to determine next moves in the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Builds on enemies, power-ups (special items), world design, and state machine 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case (2x)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Checkpoint actions: Priority 1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Shoot hot dogs: Priority 2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7"/>
          <p:cNvSpPr txBox="1"/>
          <p:nvPr>
            <p:ph idx="1" type="body"/>
          </p:nvPr>
        </p:nvSpPr>
        <p:spPr>
          <a:xfrm>
            <a:off x="5880525" y="323975"/>
            <a:ext cx="40107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FF0000"/>
                </a:solidFill>
              </a:rPr>
              <a:t>Checkpoint actions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62" name="Google Shape;362;p47"/>
          <p:cNvSpPr txBox="1"/>
          <p:nvPr>
            <p:ph idx="1" type="body"/>
          </p:nvPr>
        </p:nvSpPr>
        <p:spPr>
          <a:xfrm>
            <a:off x="311700" y="3760825"/>
            <a:ext cx="40107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6"/>
                </a:solidFill>
              </a:rPr>
              <a:t>Shoot hot dogs 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363" name="Google Shape;3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175" y="653350"/>
            <a:ext cx="4120351" cy="2575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3950" y="2319500"/>
            <a:ext cx="3458973" cy="266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7550" y="3285900"/>
            <a:ext cx="1507973" cy="2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49175" y="3532125"/>
            <a:ext cx="662500" cy="6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11675" y="3532125"/>
            <a:ext cx="662500" cy="6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20050" y="1151013"/>
            <a:ext cx="750808" cy="7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38446" y="4120747"/>
            <a:ext cx="181897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13700" y="4120750"/>
            <a:ext cx="1035125" cy="9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7"/>
          <p:cNvSpPr/>
          <p:nvPr/>
        </p:nvSpPr>
        <p:spPr>
          <a:xfrm>
            <a:off x="7947453" y="2330164"/>
            <a:ext cx="572184" cy="775224"/>
          </a:xfrm>
          <a:prstGeom prst="irregularSeal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7"/>
          <p:cNvSpPr/>
          <p:nvPr/>
        </p:nvSpPr>
        <p:spPr>
          <a:xfrm>
            <a:off x="6810753" y="3847614"/>
            <a:ext cx="572184" cy="775224"/>
          </a:xfrm>
          <a:prstGeom prst="irregularSeal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72175" y="4072500"/>
            <a:ext cx="1379100" cy="10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7"/>
          <p:cNvSpPr txBox="1"/>
          <p:nvPr>
            <p:ph idx="1" type="body"/>
          </p:nvPr>
        </p:nvSpPr>
        <p:spPr>
          <a:xfrm>
            <a:off x="152175" y="873525"/>
            <a:ext cx="3623400" cy="2887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Complexity: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 movement - Low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Player-world interaction - Med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Player-item interaction - High 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K: Checkpoints &amp; Item Actions</a:t>
            </a:r>
            <a:endParaRPr/>
          </a:p>
        </p:txBody>
      </p:sp>
      <p:sp>
        <p:nvSpPr>
          <p:cNvPr id="381" name="Google Shape;381;p48"/>
          <p:cNvSpPr txBox="1"/>
          <p:nvPr>
            <p:ph idx="1" type="body"/>
          </p:nvPr>
        </p:nvSpPr>
        <p:spPr>
          <a:xfrm>
            <a:off x="311700" y="1017725"/>
            <a:ext cx="4113300" cy="40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Case: C02A.1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Arrows keys to move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Reach checkpoint and perform a series of checks: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Enemy count?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Power-ups/easter eggs?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Health?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FinalBoss checkpoint?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favorable checks, player grows and moves to next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Exceptions: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Player dies, respawn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Arrow keys or space bar (shoot) not pressed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025" y="875275"/>
            <a:ext cx="428677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K: Checkpoints &amp; Item Actions</a:t>
            </a:r>
            <a:endParaRPr/>
          </a:p>
        </p:txBody>
      </p:sp>
      <p:sp>
        <p:nvSpPr>
          <p:cNvPr id="389" name="Google Shape;389;p49"/>
          <p:cNvSpPr txBox="1"/>
          <p:nvPr>
            <p:ph idx="1" type="body"/>
          </p:nvPr>
        </p:nvSpPr>
        <p:spPr>
          <a:xfrm>
            <a:off x="337575" y="1013650"/>
            <a:ext cx="3912300" cy="3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06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Use Case: C02A.2</a:t>
            </a:r>
            <a:endParaRPr sz="1765"/>
          </a:p>
          <a:p>
            <a:pPr indent="-3406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As player moves throughout world, hot </a:t>
            </a:r>
            <a:r>
              <a:rPr lang="en" sz="1765"/>
              <a:t>dogs are fired as ammo at enemies</a:t>
            </a:r>
            <a:endParaRPr sz="1765"/>
          </a:p>
          <a:p>
            <a:pPr indent="-3406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Enemies die if shot by three hot dogs OR player loses health if he collides with the enemies (David’s use case) </a:t>
            </a:r>
            <a:r>
              <a:rPr lang="en" sz="1765"/>
              <a:t>  </a:t>
            </a:r>
            <a:endParaRPr sz="1765"/>
          </a:p>
          <a:p>
            <a:pPr indent="-340677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Exceptions: </a:t>
            </a:r>
            <a:endParaRPr sz="1765"/>
          </a:p>
          <a:p>
            <a:pPr indent="-317182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Decrease health if collision w/ enemy </a:t>
            </a:r>
            <a:endParaRPr sz="1395"/>
          </a:p>
          <a:p>
            <a:pPr indent="-317182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Enemy count reset if respawn </a:t>
            </a:r>
            <a:endParaRPr sz="1395"/>
          </a:p>
          <a:p>
            <a:pPr indent="-317182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95"/>
              <a:buChar char="○"/>
            </a:pPr>
            <a:r>
              <a:rPr lang="en" sz="1395"/>
              <a:t>Space bar not pressed </a:t>
            </a:r>
            <a:endParaRPr sz="1395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765"/>
          </a:p>
        </p:txBody>
      </p:sp>
      <p:pic>
        <p:nvPicPr>
          <p:cNvPr id="390" name="Google Shape;3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73075"/>
            <a:ext cx="4273075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K: Checkpoints &amp; Item Actions</a:t>
            </a:r>
            <a:endParaRPr/>
          </a:p>
        </p:txBody>
      </p:sp>
      <p:pic>
        <p:nvPicPr>
          <p:cNvPr id="397" name="Google Shape;3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3900" y="902400"/>
            <a:ext cx="5362931" cy="416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 rotWithShape="1">
          <a:blip r:embed="rId5">
            <a:alphaModFix/>
          </a:blip>
          <a:srcRect b="0" l="0" r="50119" t="0"/>
          <a:stretch/>
        </p:blipFill>
        <p:spPr>
          <a:xfrm>
            <a:off x="499850" y="1609725"/>
            <a:ext cx="118780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Animations and State Machine: Andrew Bonilla</a:t>
            </a:r>
            <a:endParaRPr/>
          </a:p>
        </p:txBody>
      </p:sp>
      <p:sp>
        <p:nvSpPr>
          <p:cNvPr id="405" name="Google Shape;405;p51"/>
          <p:cNvSpPr txBox="1"/>
          <p:nvPr>
            <p:ph idx="1" type="body"/>
          </p:nvPr>
        </p:nvSpPr>
        <p:spPr>
          <a:xfrm>
            <a:off x="311700" y="853575"/>
            <a:ext cx="8520600" cy="42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Animations of the main character and the enemies in each level will allow for more intriguing gameplay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main character will get new animations when they pick up a powerup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There will be animations for player movement, taking damage, and death same for enemies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What is a State Machine?</a:t>
            </a:r>
            <a:endParaRPr sz="11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Programming pattern used to manage the behavior of game objects. It allows for the organization of logic within the game into different states, where each state represents a specific behavior or set of actions that an object can perform. 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Priority: High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Control and Organization using the state machine is important. 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The state machine will allow for easier debugging and troubleshooting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Transitions between different states and animations can </a:t>
            </a:r>
            <a:r>
              <a:rPr lang="en" sz="1100"/>
              <a:t>enhance</a:t>
            </a:r>
            <a:r>
              <a:rPr lang="en" sz="1100"/>
              <a:t> gameplay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Enhance quality, </a:t>
            </a:r>
            <a:r>
              <a:rPr lang="en" sz="1100"/>
              <a:t>efficiency</a:t>
            </a:r>
            <a:r>
              <a:rPr lang="en" sz="1100"/>
              <a:t>, and flexibility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/>
              <a:t>Complexity: Moderate</a:t>
            </a:r>
            <a:endParaRPr sz="1100"/>
          </a:p>
          <a:p>
            <a:pPr indent="-3048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Management of the </a:t>
            </a:r>
            <a:r>
              <a:rPr lang="en" sz="1200"/>
              <a:t>hierarchical</a:t>
            </a:r>
            <a:r>
              <a:rPr lang="en" sz="1200"/>
              <a:t> states can add complexity, e.g. may have high-level states like “moving”, “attacking”, and “idle” each containing a sub-state for specific actions or animations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Big focus on fluidity of animations and transitions to create a fun, </a:t>
            </a:r>
            <a:r>
              <a:rPr lang="en" sz="1200"/>
              <a:t>good looking game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Ensuring interactions and dependencies are handled within the logic of the state machine </a:t>
            </a:r>
            <a:endParaRPr sz="1200"/>
          </a:p>
        </p:txBody>
      </p:sp>
      <p:pic>
        <p:nvPicPr>
          <p:cNvPr id="406" name="Google Shape;4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David: </a:t>
            </a:r>
            <a:r>
              <a:rPr lang="en"/>
              <a:t>Storyboards</a:t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523400" y="1056875"/>
            <a:ext cx="4076400" cy="333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4982100" y="1017725"/>
            <a:ext cx="3503100" cy="3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HotDog Jones mourns the Death of his wife, and then (the player) </a:t>
            </a:r>
            <a:r>
              <a:rPr lang="en"/>
              <a:t>immediately</a:t>
            </a:r>
            <a:r>
              <a:rPr lang="en"/>
              <a:t> proceeds to wreak havoc on the other patrons of the establishment knowing they are in on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Action: Shooting Enemies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Note: Football shaped dent in wife’s head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00" y="1064875"/>
            <a:ext cx="4076400" cy="33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Diagrams - Andrew Bonilla</a:t>
            </a:r>
            <a:endParaRPr/>
          </a:p>
        </p:txBody>
      </p:sp>
      <p:pic>
        <p:nvPicPr>
          <p:cNvPr id="412" name="Google Shape;41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9438" y="3172250"/>
            <a:ext cx="5655225" cy="17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788" y="1257400"/>
            <a:ext cx="5798507" cy="182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Diagram: Andrew Bonilla</a:t>
            </a:r>
            <a:endParaRPr/>
          </a:p>
        </p:txBody>
      </p:sp>
      <p:pic>
        <p:nvPicPr>
          <p:cNvPr id="420" name="Google Shape;4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875" y="1017725"/>
            <a:ext cx="701225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Special </a:t>
            </a:r>
            <a:r>
              <a:rPr lang="en"/>
              <a:t>effects</a:t>
            </a:r>
            <a:r>
              <a:rPr lang="en"/>
              <a:t> and Actions</a:t>
            </a:r>
            <a:endParaRPr/>
          </a:p>
        </p:txBody>
      </p:sp>
      <p:sp>
        <p:nvSpPr>
          <p:cNvPr id="427" name="Google Shape;427;p5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Music in the background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Sounds when certain actions are performed or things happen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Easter Egg storyline opportunity</a:t>
            </a:r>
            <a:endParaRPr sz="1400"/>
          </a:p>
        </p:txBody>
      </p:sp>
      <p:pic>
        <p:nvPicPr>
          <p:cNvPr id="428" name="Google Shape;428;p54"/>
          <p:cNvPicPr preferRelativeResize="0"/>
          <p:nvPr/>
        </p:nvPicPr>
        <p:blipFill rotWithShape="1">
          <a:blip r:embed="rId3">
            <a:alphaModFix/>
          </a:blip>
          <a:srcRect b="31414" l="11294" r="5225" t="17059"/>
          <a:stretch/>
        </p:blipFill>
        <p:spPr>
          <a:xfrm>
            <a:off x="3119700" y="824725"/>
            <a:ext cx="5765100" cy="248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54" title="The Oscar Mayer Wiener Jingle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686298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82150" y="1501775"/>
            <a:ext cx="701176" cy="70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4"/>
          <p:cNvSpPr txBox="1"/>
          <p:nvPr/>
        </p:nvSpPr>
        <p:spPr>
          <a:xfrm>
            <a:off x="7946825" y="46863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Meghan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</a:t>
            </a:r>
            <a:r>
              <a:rPr lang="en"/>
              <a:t>Features</a:t>
            </a:r>
            <a:endParaRPr/>
          </a:p>
        </p:txBody>
      </p:sp>
      <p:sp>
        <p:nvSpPr>
          <p:cNvPr id="438" name="Google Shape;438;p55"/>
          <p:cNvSpPr txBox="1"/>
          <p:nvPr>
            <p:ph idx="1" type="body"/>
          </p:nvPr>
        </p:nvSpPr>
        <p:spPr>
          <a:xfrm>
            <a:off x="311700" y="1389600"/>
            <a:ext cx="42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Sound </a:t>
            </a:r>
            <a:r>
              <a:rPr lang="en" sz="1400"/>
              <a:t>Feature Breakdown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Shooting sounds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Killing enemy sounds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Button sounds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Obtaining items sound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Music changes for different levels or areas of the game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Music Priority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Important for experience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Game could function without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3/3</a:t>
            </a:r>
            <a:endParaRPr sz="1400"/>
          </a:p>
        </p:txBody>
      </p:sp>
      <p:sp>
        <p:nvSpPr>
          <p:cNvPr id="439" name="Google Shape;439;p55"/>
          <p:cNvSpPr txBox="1"/>
          <p:nvPr>
            <p:ph idx="1" type="body"/>
          </p:nvPr>
        </p:nvSpPr>
        <p:spPr>
          <a:xfrm>
            <a:off x="4572000" y="1389600"/>
            <a:ext cx="3700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Overall Role of Sounds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 enhance user interaction happiness with sounds for game to be more interesting.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Complexity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Not nearly as complex as other features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Builds on top of teammate’ss features as there are only </a:t>
            </a:r>
            <a:endParaRPr sz="1400"/>
          </a:p>
        </p:txBody>
      </p:sp>
      <p:sp>
        <p:nvSpPr>
          <p:cNvPr id="440" name="Google Shape;440;p55"/>
          <p:cNvSpPr txBox="1"/>
          <p:nvPr/>
        </p:nvSpPr>
        <p:spPr>
          <a:xfrm>
            <a:off x="7747000" y="4587875"/>
            <a:ext cx="1222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Meghan</a:t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441" name="Google Shape;4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Easter Egg </a:t>
            </a:r>
            <a:r>
              <a:rPr lang="en"/>
              <a:t>Features</a:t>
            </a:r>
            <a:endParaRPr/>
          </a:p>
        </p:txBody>
      </p:sp>
      <p:sp>
        <p:nvSpPr>
          <p:cNvPr id="447" name="Google Shape;447;p56"/>
          <p:cNvSpPr txBox="1"/>
          <p:nvPr>
            <p:ph idx="1" type="body"/>
          </p:nvPr>
        </p:nvSpPr>
        <p:spPr>
          <a:xfrm>
            <a:off x="311700" y="1389600"/>
            <a:ext cx="4260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Easter Egg</a:t>
            </a:r>
            <a:r>
              <a:rPr lang="en" sz="1400"/>
              <a:t> Breakdown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Item that appears once certain </a:t>
            </a:r>
            <a:r>
              <a:rPr lang="en" sz="1400"/>
              <a:t>criteria</a:t>
            </a:r>
            <a:r>
              <a:rPr lang="en" sz="1400"/>
              <a:t> are met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Obtainable within the HUB world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Adds physical change to Hot Dog Jones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Easter Egg Priority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Important for a deeper experience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Game could function without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3/3</a:t>
            </a:r>
            <a:endParaRPr sz="1400"/>
          </a:p>
        </p:txBody>
      </p:sp>
      <p:sp>
        <p:nvSpPr>
          <p:cNvPr id="448" name="Google Shape;448;p56"/>
          <p:cNvSpPr txBox="1"/>
          <p:nvPr>
            <p:ph idx="1" type="body"/>
          </p:nvPr>
        </p:nvSpPr>
        <p:spPr>
          <a:xfrm>
            <a:off x="4572000" y="1389600"/>
            <a:ext cx="3700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Overall Role of the Easter Egg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To enhance user experience happiness with a “side quest” for the game to be more interesting.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Complexity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Somewhat complex as other features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Builds on top of teammate’s features as it is dependant on some level requirements to appear as wel</a:t>
            </a:r>
            <a:endParaRPr sz="1400"/>
          </a:p>
        </p:txBody>
      </p:sp>
      <p:sp>
        <p:nvSpPr>
          <p:cNvPr id="449" name="Google Shape;449;p56"/>
          <p:cNvSpPr txBox="1"/>
          <p:nvPr/>
        </p:nvSpPr>
        <p:spPr>
          <a:xfrm>
            <a:off x="7747000" y="4587875"/>
            <a:ext cx="1222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Meghan</a:t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450" name="Google Shape;4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Auditory </a:t>
            </a:r>
            <a:r>
              <a:rPr lang="en"/>
              <a:t>Use Case</a:t>
            </a:r>
            <a:endParaRPr/>
          </a:p>
        </p:txBody>
      </p:sp>
      <p:sp>
        <p:nvSpPr>
          <p:cNvPr id="456" name="Google Shape;456;p5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When a player contacts, kills, or interacts with inanimate objects, kills an enemy, or presses some menu button a sound will play.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Whena player goes to new area in the HUB world, the background music may change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Exceptions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Player mutes game</a:t>
            </a:r>
            <a:endParaRPr/>
          </a:p>
        </p:txBody>
      </p:sp>
      <p:sp>
        <p:nvSpPr>
          <p:cNvPr id="457" name="Google Shape;457;p57"/>
          <p:cNvSpPr txBox="1"/>
          <p:nvPr/>
        </p:nvSpPr>
        <p:spPr>
          <a:xfrm>
            <a:off x="7747000" y="4587875"/>
            <a:ext cx="1222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Meghan</a:t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458" name="Google Shape;45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933" y="982050"/>
            <a:ext cx="5523189" cy="31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Easter Egg </a:t>
            </a:r>
            <a:r>
              <a:rPr lang="en"/>
              <a:t>Use Case </a:t>
            </a:r>
            <a:endParaRPr/>
          </a:p>
        </p:txBody>
      </p:sp>
      <p:sp>
        <p:nvSpPr>
          <p:cNvPr id="465" name="Google Shape;465;p5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When a player completes certain requirements, a path to an easter egg will appear.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This will change a physical feature of how Hot Dog Jones appears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Exceptions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Player misses steps to completing easter egg tasks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Player skips part of game</a:t>
            </a:r>
            <a:endParaRPr/>
          </a:p>
        </p:txBody>
      </p:sp>
      <p:sp>
        <p:nvSpPr>
          <p:cNvPr id="466" name="Google Shape;466;p58"/>
          <p:cNvSpPr txBox="1"/>
          <p:nvPr/>
        </p:nvSpPr>
        <p:spPr>
          <a:xfrm>
            <a:off x="7747000" y="4587875"/>
            <a:ext cx="1222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Meghan</a:t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467" name="Google Shape;4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3700" y="1217025"/>
            <a:ext cx="4983299" cy="28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9"/>
          <p:cNvSpPr txBox="1"/>
          <p:nvPr>
            <p:ph type="title"/>
          </p:nvPr>
        </p:nvSpPr>
        <p:spPr>
          <a:xfrm>
            <a:off x="279950" y="21939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&amp; Music </a:t>
            </a:r>
            <a:r>
              <a:rPr lang="en"/>
              <a:t>Class Diagram</a:t>
            </a:r>
            <a:endParaRPr/>
          </a:p>
        </p:txBody>
      </p:sp>
      <p:sp>
        <p:nvSpPr>
          <p:cNvPr id="474" name="Google Shape;474;p59"/>
          <p:cNvSpPr txBox="1"/>
          <p:nvPr/>
        </p:nvSpPr>
        <p:spPr>
          <a:xfrm rot="-5400000">
            <a:off x="8239125" y="4173450"/>
            <a:ext cx="1222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Meghan</a:t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475" name="Google Shape;4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2750" y="249275"/>
            <a:ext cx="5251226" cy="4452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 txBox="1"/>
          <p:nvPr>
            <p:ph type="title"/>
          </p:nvPr>
        </p:nvSpPr>
        <p:spPr>
          <a:xfrm>
            <a:off x="279950" y="21939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Easter Egg </a:t>
            </a:r>
            <a:r>
              <a:rPr lang="en"/>
              <a:t>Class Diagram</a:t>
            </a:r>
            <a:endParaRPr/>
          </a:p>
        </p:txBody>
      </p:sp>
      <p:sp>
        <p:nvSpPr>
          <p:cNvPr id="482" name="Google Shape;482;p60"/>
          <p:cNvSpPr txBox="1"/>
          <p:nvPr/>
        </p:nvSpPr>
        <p:spPr>
          <a:xfrm rot="-5400000">
            <a:off x="8239125" y="4173450"/>
            <a:ext cx="1222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Meghan</a:t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483" name="Google Shape;48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650" y="152400"/>
            <a:ext cx="2940646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1"/>
          <p:cNvSpPr txBox="1"/>
          <p:nvPr>
            <p:ph type="title"/>
          </p:nvPr>
        </p:nvSpPr>
        <p:spPr>
          <a:xfrm>
            <a:off x="3168000" y="21939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  <p:sp>
        <p:nvSpPr>
          <p:cNvPr id="490" name="Google Shape;490;p61"/>
          <p:cNvSpPr txBox="1"/>
          <p:nvPr/>
        </p:nvSpPr>
        <p:spPr>
          <a:xfrm rot="-5400000">
            <a:off x="8239125" y="4173450"/>
            <a:ext cx="12225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Everyone</a:t>
            </a:r>
            <a:endParaRPr sz="1500">
              <a:solidFill>
                <a:schemeClr val="lt2"/>
              </a:solidFill>
            </a:endParaRPr>
          </a:p>
        </p:txBody>
      </p:sp>
      <p:pic>
        <p:nvPicPr>
          <p:cNvPr id="491" name="Google Shape;49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David: </a:t>
            </a:r>
            <a:r>
              <a:rPr lang="en"/>
              <a:t>Storyboards</a:t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523400" y="1056875"/>
            <a:ext cx="4076400" cy="333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4982100" y="1017725"/>
            <a:ext cx="3503100" cy="4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HotDog Jones is </a:t>
            </a:r>
            <a:r>
              <a:rPr lang="en"/>
              <a:t>noticeably</a:t>
            </a:r>
            <a:r>
              <a:rPr lang="en"/>
              <a:t> larger after </a:t>
            </a:r>
            <a:r>
              <a:rPr lang="en"/>
              <a:t>clearing</a:t>
            </a:r>
            <a:r>
              <a:rPr lang="en"/>
              <a:t> the room of enemies through his hotdog powers. </a:t>
            </a:r>
            <a:r>
              <a:rPr lang="en"/>
              <a:t>Notices all of the patrons were wearing blue jerseys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Hotdog Jones decides to make his to the origin of these jerseys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Note: Checkpoint after he leaves the restaurant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00" y="1056875"/>
            <a:ext cx="4048601" cy="329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David: </a:t>
            </a:r>
            <a:r>
              <a:rPr lang="en"/>
              <a:t>Storyboards</a:t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523400" y="1056875"/>
            <a:ext cx="4076400" cy="333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4982100" y="1017725"/>
            <a:ext cx="3503100" cy="4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HotDog Jones makes his way through the alley to make his way to the shop. He continues to increase in size.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Notes: The alley is the first </a:t>
            </a:r>
            <a:r>
              <a:rPr lang="en"/>
              <a:t>occurrence</a:t>
            </a:r>
            <a:r>
              <a:rPr lang="en"/>
              <a:t> of powerups in the game. Checkpoint after he leaves the alley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Action: Shooting enemies and collecting </a:t>
            </a:r>
            <a:r>
              <a:rPr lang="en"/>
              <a:t>power ups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1542" l="5632" r="3515" t="839"/>
          <a:stretch/>
        </p:blipFill>
        <p:spPr>
          <a:xfrm>
            <a:off x="523400" y="1056875"/>
            <a:ext cx="4076401" cy="333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David: </a:t>
            </a:r>
            <a:r>
              <a:rPr lang="en"/>
              <a:t>Storyboards</a:t>
            </a:r>
            <a:endParaRPr/>
          </a:p>
        </p:txBody>
      </p:sp>
      <p:sp>
        <p:nvSpPr>
          <p:cNvPr id="108" name="Google Shape;108;p19"/>
          <p:cNvSpPr/>
          <p:nvPr/>
        </p:nvSpPr>
        <p:spPr>
          <a:xfrm>
            <a:off x="523400" y="1056875"/>
            <a:ext cx="4076400" cy="333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5013825" y="716425"/>
            <a:ext cx="3503100" cy="4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HotDog Jones enters the shop finding a larger amount of enemies and new enemies. But he is not satisfied with his hunt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Notes: The shop is the first </a:t>
            </a:r>
            <a:r>
              <a:rPr lang="en"/>
              <a:t>occurrence</a:t>
            </a:r>
            <a:r>
              <a:rPr lang="en"/>
              <a:t> of the shooter enemy. Checkpoint after he leaves the shop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Action: Shooting enemies, collecting power ups, dodging projectiles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00" y="1056875"/>
            <a:ext cx="4076401" cy="3304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David: </a:t>
            </a:r>
            <a:r>
              <a:rPr lang="en"/>
              <a:t>Storyboards</a:t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523400" y="1056875"/>
            <a:ext cx="4076400" cy="333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5003250" y="875000"/>
            <a:ext cx="3503100" cy="40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HotDog Jones enters the stadium where he finds the man who killed his wife. The have an all out duel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Notes: This is the final boss of the game. Similar to the shoot enemy but anything that can be scaled up is.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Action: Shooting enemies dodging projectiles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00" y="1078475"/>
            <a:ext cx="4048599" cy="331019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David: </a:t>
            </a:r>
            <a:r>
              <a:rPr lang="en"/>
              <a:t>Storyboards</a:t>
            </a:r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523400" y="1056875"/>
            <a:ext cx="4076400" cy="3331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5003250" y="875000"/>
            <a:ext cx="3503100" cy="24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After winning his duel, </a:t>
            </a:r>
            <a:r>
              <a:rPr lang="en"/>
              <a:t>HotDog Jones sits upon his golden throne as the new god king of this world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Action: Game Over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400" y="1056875"/>
            <a:ext cx="4048600" cy="333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1549" y="0"/>
            <a:ext cx="1012450" cy="9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